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2"/>
  </p:notesMasterIdLst>
  <p:handoutMasterIdLst>
    <p:handoutMasterId r:id="rId123"/>
  </p:handoutMasterIdLst>
  <p:sldIdLst>
    <p:sldId id="625" r:id="rId2"/>
    <p:sldId id="741" r:id="rId3"/>
    <p:sldId id="767" r:id="rId4"/>
    <p:sldId id="749" r:id="rId5"/>
    <p:sldId id="750" r:id="rId6"/>
    <p:sldId id="628"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56" r:id="rId41"/>
    <p:sldId id="757" r:id="rId42"/>
    <p:sldId id="758" r:id="rId43"/>
    <p:sldId id="759" r:id="rId44"/>
    <p:sldId id="667" r:id="rId45"/>
    <p:sldId id="668" r:id="rId46"/>
    <p:sldId id="669" r:id="rId47"/>
    <p:sldId id="670" r:id="rId48"/>
    <p:sldId id="671" r:id="rId49"/>
    <p:sldId id="672" r:id="rId50"/>
    <p:sldId id="760" r:id="rId51"/>
    <p:sldId id="761" r:id="rId52"/>
    <p:sldId id="762" r:id="rId53"/>
    <p:sldId id="763" r:id="rId54"/>
    <p:sldId id="677" r:id="rId55"/>
    <p:sldId id="678" r:id="rId56"/>
    <p:sldId id="679" r:id="rId57"/>
    <p:sldId id="680" r:id="rId58"/>
    <p:sldId id="681" r:id="rId59"/>
    <p:sldId id="682" r:id="rId60"/>
    <p:sldId id="684" r:id="rId61"/>
    <p:sldId id="764" r:id="rId62"/>
    <p:sldId id="765" r:id="rId63"/>
    <p:sldId id="688" r:id="rId64"/>
    <p:sldId id="689" r:id="rId65"/>
    <p:sldId id="690" r:id="rId66"/>
    <p:sldId id="691" r:id="rId67"/>
    <p:sldId id="692" r:id="rId68"/>
    <p:sldId id="693" r:id="rId69"/>
    <p:sldId id="694" r:id="rId70"/>
    <p:sldId id="695" r:id="rId71"/>
    <p:sldId id="696" r:id="rId72"/>
    <p:sldId id="697" r:id="rId73"/>
    <p:sldId id="698" r:id="rId74"/>
    <p:sldId id="699" r:id="rId75"/>
    <p:sldId id="742" r:id="rId76"/>
    <p:sldId id="743" r:id="rId77"/>
    <p:sldId id="744" r:id="rId78"/>
    <p:sldId id="745" r:id="rId79"/>
    <p:sldId id="766" r:id="rId80"/>
    <p:sldId id="746" r:id="rId81"/>
    <p:sldId id="700" r:id="rId82"/>
    <p:sldId id="701" r:id="rId83"/>
    <p:sldId id="702" r:id="rId84"/>
    <p:sldId id="703" r:id="rId85"/>
    <p:sldId id="704" r:id="rId86"/>
    <p:sldId id="705" r:id="rId87"/>
    <p:sldId id="706" r:id="rId88"/>
    <p:sldId id="707" r:id="rId89"/>
    <p:sldId id="708" r:id="rId90"/>
    <p:sldId id="709" r:id="rId91"/>
    <p:sldId id="710" r:id="rId92"/>
    <p:sldId id="711" r:id="rId93"/>
    <p:sldId id="712" r:id="rId94"/>
    <p:sldId id="713" r:id="rId95"/>
    <p:sldId id="714" r:id="rId96"/>
    <p:sldId id="715" r:id="rId97"/>
    <p:sldId id="716" r:id="rId98"/>
    <p:sldId id="717" r:id="rId99"/>
    <p:sldId id="718" r:id="rId100"/>
    <p:sldId id="719" r:id="rId101"/>
    <p:sldId id="720" r:id="rId102"/>
    <p:sldId id="721" r:id="rId103"/>
    <p:sldId id="722" r:id="rId104"/>
    <p:sldId id="723" r:id="rId105"/>
    <p:sldId id="724" r:id="rId106"/>
    <p:sldId id="725" r:id="rId107"/>
    <p:sldId id="726" r:id="rId108"/>
    <p:sldId id="727" r:id="rId109"/>
    <p:sldId id="728" r:id="rId110"/>
    <p:sldId id="729" r:id="rId111"/>
    <p:sldId id="730" r:id="rId112"/>
    <p:sldId id="731" r:id="rId113"/>
    <p:sldId id="732" r:id="rId114"/>
    <p:sldId id="733" r:id="rId115"/>
    <p:sldId id="734" r:id="rId116"/>
    <p:sldId id="735" r:id="rId117"/>
    <p:sldId id="736" r:id="rId118"/>
    <p:sldId id="737" r:id="rId119"/>
    <p:sldId id="738" r:id="rId120"/>
    <p:sldId id="739" r:id="rId121"/>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107" d="100"/>
          <a:sy n="107" d="100"/>
        </p:scale>
        <p:origin x="108"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148316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8227A9EE-606F-409F-B4D2-6A831E8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00A736-601C-463D-93C7-C0C97AD30A71}"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D2567ED5-5AF3-440E-9326-31B8FB8E75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DFBEF32-C1BD-4E17-8A01-337B91A5EEE5}"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52BB5D48-5963-463F-9A30-35D55A27CF4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E17BD7F-2E46-4139-BDAA-B1A170DD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891490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499CB18-4032-4E43-BB91-17272B4FE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7D98F3F-74E5-48C9-BEB0-F04A3BAC480D}"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C8546D79-AABC-46FD-9662-E3635A0D753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EC1A746-1E65-4F0E-9BD6-8432FA59B4B2}"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8BDDDDF7-C8BB-4F57-B37F-7E421CCB2E48}"/>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503F37E0-46D5-43C8-A878-4CBBD4FF84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82095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20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1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1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tmp.openrtm.org/openrtm/ja/tutorial/robomech201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ndo/xenial_package.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Windows 10</a:t>
            </a:r>
          </a:p>
          <a:p>
            <a:pPr lvl="2" eaLnBrk="1" hangingPunct="1">
              <a:lnSpc>
                <a:spcPct val="80000"/>
              </a:lnSpc>
              <a:defRPr/>
            </a:pPr>
            <a:r>
              <a:rPr lang="ja-JP" altLang="en-US" sz="1600" kern="0" dirty="0">
                <a:solidFill>
                  <a:srgbClr val="5F5F5F"/>
                </a:solidFill>
              </a:rPr>
              <a:t>右下の「ここに入力して検索」に</a:t>
            </a:r>
            <a:r>
              <a:rPr lang="en-US" altLang="ja-JP" sz="1600" kern="0" dirty="0" err="1">
                <a:solidFill>
                  <a:srgbClr val="5F5F5F"/>
                </a:solidFill>
              </a:rPr>
              <a:t>OpenRTP</a:t>
            </a:r>
            <a:r>
              <a:rPr lang="ja-JP" altLang="en-US" sz="1600" kern="0" dirty="0">
                <a:solidFill>
                  <a:srgbClr val="5F5F5F"/>
                </a:solidFill>
              </a:rPr>
              <a:t>と入力して、表示された</a:t>
            </a:r>
            <a:r>
              <a:rPr lang="en-US" altLang="ja-JP" sz="1600" kern="0" dirty="0" err="1">
                <a:solidFill>
                  <a:srgbClr val="5F5F5F"/>
                </a:solidFill>
              </a:rPr>
              <a:t>OpenRTP</a:t>
            </a:r>
            <a:r>
              <a:rPr lang="ja-JP" altLang="en-US" sz="1600" kern="0" dirty="0">
                <a:solidFill>
                  <a:srgbClr val="5F5F5F"/>
                </a:solidFill>
              </a:rPr>
              <a:t>を起動</a:t>
            </a:r>
            <a:endParaRPr lang="en-US" altLang="ja-JP" sz="16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2" name="正方形/長方形 1">
            <a:extLst>
              <a:ext uri="{FF2B5EF4-FFF2-40B4-BE49-F238E27FC236}">
                <a16:creationId xmlns:a16="http://schemas.microsoft.com/office/drawing/2014/main" id="{86746213-A33A-407F-A8A5-CDD557BF50AA}"/>
              </a:ext>
            </a:extLst>
          </p:cNvPr>
          <p:cNvSpPr/>
          <p:nvPr/>
        </p:nvSpPr>
        <p:spPr>
          <a:xfrm>
            <a:off x="2006715" y="6146998"/>
            <a:ext cx="4883068" cy="307777"/>
          </a:xfrm>
          <a:prstGeom prst="rect">
            <a:avLst/>
          </a:prstGeom>
        </p:spPr>
        <p:txBody>
          <a:bodyPr wrap="none">
            <a:spAutoFit/>
          </a:bodyPr>
          <a:lstStyle/>
          <a:p>
            <a:r>
              <a:rPr lang="en-US" altLang="ja-JP" kern="0" dirty="0">
                <a:solidFill>
                  <a:srgbClr val="5F5F5F"/>
                </a:solidFill>
              </a:rPr>
              <a:t>※Release</a:t>
            </a:r>
            <a:r>
              <a:rPr lang="ja-JP" altLang="en-US" kern="0" dirty="0">
                <a:solidFill>
                  <a:srgbClr val="5F5F5F"/>
                </a:solidFill>
              </a:rPr>
              <a:t>版ではデスクトップにショートカットが作られる予定</a:t>
            </a:r>
            <a:endParaRPr lang="ja-JP"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(ROBOMECH2018</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第</a:t>
            </a:r>
            <a:r>
              <a:rPr lang="en-US" altLang="ja-JP" sz="1400" kern="0" dirty="0">
                <a:solidFill>
                  <a:srgbClr val="5F5F5F"/>
                </a:solidFill>
              </a:rPr>
              <a:t>2</a:t>
            </a:r>
            <a:r>
              <a:rPr lang="ja-JP" altLang="en-US" sz="1400" kern="0" dirty="0">
                <a:solidFill>
                  <a:srgbClr val="5F5F5F"/>
                </a:solidFill>
              </a:rPr>
              <a:t>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4" name="図 3">
            <a:extLst>
              <a:ext uri="{FF2B5EF4-FFF2-40B4-BE49-F238E27FC236}">
                <a16:creationId xmlns:a16="http://schemas.microsoft.com/office/drawing/2014/main" id="{8B158DFA-05E1-4395-A382-A4216E943D0F}"/>
              </a:ext>
            </a:extLst>
          </p:cNvPr>
          <p:cNvPicPr>
            <a:picLocks noChangeAspect="1"/>
          </p:cNvPicPr>
          <p:nvPr/>
        </p:nvPicPr>
        <p:blipFill>
          <a:blip r:embed="rId3"/>
          <a:stretch>
            <a:fillRect/>
          </a:stretch>
        </p:blipFill>
        <p:spPr>
          <a:xfrm>
            <a:off x="2708430" y="3023955"/>
            <a:ext cx="3564058" cy="37100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ppt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部、第</a:t>
            </a:r>
            <a:r>
              <a:rPr lang="en-US" altLang="ja-JP" sz="1600" dirty="0">
                <a:solidFill>
                  <a:srgbClr val="5F5F5F"/>
                </a:solidFill>
              </a:rPr>
              <a:t>3</a:t>
            </a:r>
            <a:r>
              <a:rPr lang="ja-JP" altLang="en-US" sz="1600" dirty="0">
                <a:solidFill>
                  <a:srgbClr val="5F5F5F"/>
                </a:solidFill>
              </a:rPr>
              <a:t>部のスライド</a:t>
            </a:r>
            <a:endParaRPr lang="en-US" altLang="zh-TW" sz="1800" dirty="0">
              <a:solidFill>
                <a:srgbClr val="5F5F5F"/>
              </a:solidFill>
            </a:endParaRP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Windows)</a:t>
            </a:r>
          </a:p>
          <a:p>
            <a:pPr lvl="1" eaLnBrk="1" hangingPunct="1">
              <a:lnSpc>
                <a:spcPct val="80000"/>
              </a:lnSpc>
            </a:pPr>
            <a:r>
              <a:rPr lang="ja-JP" altLang="en-US" sz="1600" dirty="0">
                <a:solidFill>
                  <a:srgbClr val="5F5F5F"/>
                </a:solidFill>
              </a:rPr>
              <a:t>第</a:t>
            </a:r>
            <a:r>
              <a:rPr lang="en-US" altLang="ja-JP" sz="1600" dirty="0">
                <a:solidFill>
                  <a:srgbClr val="5F5F5F"/>
                </a:solidFill>
              </a:rPr>
              <a:t>2</a:t>
            </a:r>
            <a:r>
              <a:rPr lang="ja-JP" altLang="en-US" sz="1600" dirty="0">
                <a:solidFill>
                  <a:srgbClr val="5F5F5F"/>
                </a:solidFill>
              </a:rPr>
              <a:t>部</a:t>
            </a:r>
            <a:r>
              <a:rPr lang="en-US" altLang="ja-JP" sz="1600" dirty="0">
                <a:solidFill>
                  <a:srgbClr val="5F5F5F"/>
                </a:solidFill>
              </a:rPr>
              <a:t>(</a:t>
            </a:r>
            <a:r>
              <a:rPr lang="en-US" altLang="zh-TW" sz="1600" dirty="0">
                <a:solidFill>
                  <a:srgbClr val="5F5F5F"/>
                </a:solidFill>
              </a:rPr>
              <a:t>Ubuntu)</a:t>
            </a:r>
          </a:p>
          <a:p>
            <a:pPr lvl="1" eaLnBrk="1" hangingPunct="1">
              <a:lnSpc>
                <a:spcPct val="80000"/>
              </a:lnSpc>
            </a:pPr>
            <a:r>
              <a:rPr lang="ja-JP" altLang="en-US" sz="1600" dirty="0">
                <a:solidFill>
                  <a:srgbClr val="5F5F5F"/>
                </a:solidFill>
              </a:rPr>
              <a:t>第</a:t>
            </a:r>
            <a:r>
              <a:rPr lang="en-US" altLang="ja-JP" sz="1600" dirty="0">
                <a:solidFill>
                  <a:srgbClr val="5F5F5F"/>
                </a:solidFill>
              </a:rPr>
              <a:t>3</a:t>
            </a:r>
            <a:r>
              <a:rPr lang="ja-JP" altLang="en-US" sz="1600" dirty="0">
                <a:solidFill>
                  <a:srgbClr val="5F5F5F"/>
                </a:solidFill>
              </a:rPr>
              <a:t>部</a:t>
            </a:r>
            <a:endParaRPr lang="en-US" altLang="zh-TW" sz="1600" dirty="0">
              <a:solidFill>
                <a:srgbClr val="5F5F5F"/>
              </a:solidFill>
            </a:endParaRPr>
          </a:p>
          <a:p>
            <a:pPr eaLnBrk="1" hangingPunct="1">
              <a:lnSpc>
                <a:spcPct val="80000"/>
              </a:lnSpc>
            </a:pPr>
            <a:r>
              <a:rPr lang="en-US" altLang="ja-JP" sz="2000" dirty="0">
                <a:solidFill>
                  <a:srgbClr val="5F5F5F"/>
                </a:solidFill>
              </a:rPr>
              <a:t>OpenRTM-aist_1.2.0</a:t>
            </a:r>
            <a:r>
              <a:rPr lang="ja-JP" altLang="en-US" sz="2000" dirty="0">
                <a:solidFill>
                  <a:srgbClr val="5F5F5F"/>
                </a:solidFill>
              </a:rPr>
              <a:t>版 </a:t>
            </a:r>
            <a:r>
              <a:rPr lang="en-US" altLang="ja-JP" sz="2000" dirty="0">
                <a:solidFill>
                  <a:srgbClr val="5F5F5F"/>
                </a:solidFill>
              </a:rPr>
              <a:t>(Windows</a:t>
            </a:r>
            <a:r>
              <a:rPr lang="ja-JP" altLang="en-US" sz="2000" dirty="0">
                <a:solidFill>
                  <a:srgbClr val="5F5F5F"/>
                </a:solidFill>
              </a:rPr>
              <a:t>用インストーラ</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lvl="1" eaLnBrk="1" hangingPunct="1">
              <a:lnSpc>
                <a:spcPct val="80000"/>
              </a:lnSpc>
            </a:pPr>
            <a:r>
              <a:rPr lang="en-US" altLang="ja-JP" sz="1600" dirty="0">
                <a:solidFill>
                  <a:srgbClr val="5F5F5F"/>
                </a:solidFill>
              </a:rPr>
              <a:t>EV3SimulatorComp.exe(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a:p>
            <a:pPr eaLnBrk="1" hangingPunct="1">
              <a:lnSpc>
                <a:spcPct val="80000"/>
              </a:lnSpc>
            </a:pPr>
            <a:endParaRPr lang="en-US" altLang="ja-JP" sz="20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2" name="図 1">
            <a:extLst>
              <a:ext uri="{FF2B5EF4-FFF2-40B4-BE49-F238E27FC236}">
                <a16:creationId xmlns:a16="http://schemas.microsoft.com/office/drawing/2014/main" id="{7F5BD906-1691-4E62-923B-B17A77ED2A18}"/>
              </a:ext>
            </a:extLst>
          </p:cNvPr>
          <p:cNvPicPr>
            <a:picLocks noChangeAspect="1"/>
          </p:cNvPicPr>
          <p:nvPr/>
        </p:nvPicPr>
        <p:blipFill>
          <a:blip r:embed="rId3"/>
          <a:stretch>
            <a:fillRect/>
          </a:stretch>
        </p:blipFill>
        <p:spPr>
          <a:xfrm>
            <a:off x="4385572" y="1628800"/>
            <a:ext cx="4577129" cy="23852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3</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4140252"/>
          </a:xfrm>
        </p:spPr>
        <p:txBody>
          <a:bodyPr/>
          <a:lstStyle/>
          <a:p>
            <a:pPr eaLnBrk="1" hangingPunct="1">
              <a:lnSpc>
                <a:spcPct val="80000"/>
              </a:lnSpc>
            </a:pPr>
            <a:r>
              <a:rPr lang="en-US" altLang="ja-JP" sz="2000" dirty="0">
                <a:solidFill>
                  <a:srgbClr val="5F5F5F"/>
                </a:solidFill>
              </a:rPr>
              <a:t>USB</a:t>
            </a:r>
            <a:r>
              <a:rPr lang="ja-JP" altLang="en-US" sz="2000" dirty="0">
                <a:solidFill>
                  <a:srgbClr val="5F5F5F"/>
                </a:solidFill>
              </a:rPr>
              <a:t>メモリが挿せない場合は以下からダウンロード</a:t>
            </a:r>
            <a:endParaRPr lang="en-US" altLang="ja-JP" sz="2000" dirty="0">
              <a:solidFill>
                <a:srgbClr val="5F5F5F"/>
              </a:solidFill>
            </a:endParaRPr>
          </a:p>
          <a:p>
            <a:pPr lvl="1" eaLnBrk="1" hangingPunct="1">
              <a:lnSpc>
                <a:spcPct val="80000"/>
              </a:lnSpc>
            </a:pPr>
            <a:r>
              <a:rPr lang="en-US" altLang="ja-JP" sz="1600" dirty="0">
                <a:solidFill>
                  <a:srgbClr val="5F5F5F"/>
                </a:solidFill>
                <a:hlinkClick r:id="rId3"/>
              </a:rPr>
              <a:t>https://tmp.openrtm.org/openrtm/ja/tutorial/robomech2018</a:t>
            </a:r>
            <a:endParaRPr lang="en-US" altLang="ja-JP" sz="1600" dirty="0">
              <a:solidFill>
                <a:srgbClr val="5F5F5F"/>
              </a:solidFill>
            </a:endParaRPr>
          </a:p>
          <a:p>
            <a:pPr lvl="1" eaLnBrk="1" hangingPunct="1">
              <a:lnSpc>
                <a:spcPct val="80000"/>
              </a:lnSpc>
            </a:pPr>
            <a:r>
              <a:rPr lang="ja-JP" altLang="en-US" sz="1600" dirty="0">
                <a:solidFill>
                  <a:srgbClr val="5F5F5F"/>
                </a:solidFill>
              </a:rPr>
              <a:t>メールでお知らせした</a:t>
            </a:r>
            <a:r>
              <a:rPr lang="en-US" altLang="ja-JP" sz="1600" dirty="0">
                <a:solidFill>
                  <a:srgbClr val="5F5F5F"/>
                </a:solidFill>
              </a:rPr>
              <a:t>web</a:t>
            </a:r>
            <a:r>
              <a:rPr lang="ja-JP" altLang="en-US" sz="1600" dirty="0">
                <a:solidFill>
                  <a:srgbClr val="5F5F5F"/>
                </a:solidFill>
              </a:rPr>
              <a:t>ページ</a:t>
            </a:r>
            <a:endParaRPr lang="en-US" altLang="ja-JP" sz="1600" dirty="0">
              <a:solidFill>
                <a:srgbClr val="5F5F5F"/>
              </a:solidFill>
            </a:endParaRPr>
          </a:p>
          <a:p>
            <a:pPr lvl="1" eaLnBrk="1" hangingPunct="1">
              <a:lnSpc>
                <a:spcPct val="80000"/>
              </a:lnSpc>
            </a:pPr>
            <a:endParaRPr lang="en-US" altLang="ja-JP" sz="1600" dirty="0">
              <a:solidFill>
                <a:srgbClr val="5F5F5F"/>
              </a:solidFill>
            </a:endParaRP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pic>
        <p:nvPicPr>
          <p:cNvPr id="3" name="図 2">
            <a:extLst>
              <a:ext uri="{FF2B5EF4-FFF2-40B4-BE49-F238E27FC236}">
                <a16:creationId xmlns:a16="http://schemas.microsoft.com/office/drawing/2014/main" id="{97A157E6-BA66-4509-90F6-775820FF3F34}"/>
              </a:ext>
            </a:extLst>
          </p:cNvPr>
          <p:cNvPicPr>
            <a:picLocks noChangeAspect="1"/>
          </p:cNvPicPr>
          <p:nvPr/>
        </p:nvPicPr>
        <p:blipFill>
          <a:blip r:embed="rId4"/>
          <a:stretch>
            <a:fillRect/>
          </a:stretch>
        </p:blipFill>
        <p:spPr>
          <a:xfrm>
            <a:off x="2276745" y="1988840"/>
            <a:ext cx="4594749" cy="4783017"/>
          </a:xfrm>
          <a:prstGeom prst="rect">
            <a:avLst/>
          </a:prstGeom>
        </p:spPr>
      </p:pic>
    </p:spTree>
    <p:extLst>
      <p:ext uri="{BB962C8B-B14F-4D97-AF65-F5344CB8AC3E}">
        <p14:creationId xmlns:p14="http://schemas.microsoft.com/office/powerpoint/2010/main" val="71316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3.11.2</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4D39948E-6E04-4B5E-B4D8-0B6B138188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C10BC3-AA55-476A-8B13-FF39455498D8}" type="slidenum">
              <a:rPr lang="en-US" altLang="ja-JP" sz="1400" smtClean="0"/>
              <a:pPr>
                <a:spcBef>
                  <a:spcPct val="0"/>
                </a:spcBef>
                <a:buFontTx/>
                <a:buNone/>
              </a:pPr>
              <a:t>4</a:t>
            </a:fld>
            <a:endParaRPr lang="en-US" altLang="ja-JP" sz="1400"/>
          </a:p>
        </p:txBody>
      </p:sp>
      <p:sp>
        <p:nvSpPr>
          <p:cNvPr id="8195" name="スライド番号プレースホルダ 3">
            <a:extLst>
              <a:ext uri="{FF2B5EF4-FFF2-40B4-BE49-F238E27FC236}">
                <a16:creationId xmlns:a16="http://schemas.microsoft.com/office/drawing/2014/main" id="{07DB895D-7F92-4D7C-ADF7-20E649F4AD2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D7C2402-1700-4266-A5E0-C1FCE08C2EF1}"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OpenRTM-aist-1.2.0-RC1_x86_64.msi</a:t>
            </a:r>
          </a:p>
          <a:p>
            <a:pPr lvl="1" eaLnBrk="1" hangingPunct="1">
              <a:lnSpc>
                <a:spcPct val="80000"/>
              </a:lnSpc>
              <a:defRPr/>
            </a:pPr>
            <a:r>
              <a:rPr lang="ja-JP" altLang="en-US" sz="1200" dirty="0">
                <a:solidFill>
                  <a:srgbClr val="5F5F5F"/>
                </a:solidFill>
              </a:rPr>
              <a:t>インストール後に再起動する</a:t>
            </a:r>
            <a:r>
              <a:rPr lang="en-US" altLang="ja-JP" sz="1200" dirty="0">
                <a:solidFill>
                  <a:srgbClr val="5F5F5F"/>
                </a:solidFill>
              </a:rPr>
              <a:t>(2</a:t>
            </a:r>
            <a:r>
              <a:rPr lang="ja-JP" altLang="en-US" sz="1200" dirty="0">
                <a:solidFill>
                  <a:srgbClr val="5F5F5F"/>
                </a:solidFill>
              </a:rPr>
              <a:t>回再起動を必要とする環境もある</a:t>
            </a:r>
            <a:r>
              <a:rPr lang="en-US" altLang="ja-JP" sz="1200" dirty="0">
                <a:solidFill>
                  <a:srgbClr val="5F5F5F"/>
                </a:solidFill>
              </a:rPr>
              <a:t>)</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python-2.7.15.amd64.msi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版をインストールする場合は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PyYAML-3.11.win32-amd64-py2.7.exe</a:t>
            </a:r>
          </a:p>
          <a:p>
            <a:pPr eaLnBrk="1" hangingPunct="1">
              <a:lnSpc>
                <a:spcPct val="80000"/>
              </a:lnSpc>
              <a:defRPr/>
            </a:pPr>
            <a:r>
              <a:rPr lang="en-US" altLang="ja-JP" sz="2000" dirty="0" err="1">
                <a:solidFill>
                  <a:srgbClr val="5F5F5F"/>
                </a:solidFill>
              </a:rPr>
              <a:t>CMake</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cmake-3.11.2-win32-win64-x64.msi</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doxygen-1.8.14-setup.exe</a:t>
            </a:r>
          </a:p>
          <a:p>
            <a:pPr eaLnBrk="1" hangingPunct="1">
              <a:lnSpc>
                <a:spcPct val="80000"/>
              </a:lnSpc>
              <a:defRPr/>
            </a:pPr>
            <a:r>
              <a:rPr lang="en-US" altLang="ja-JP" sz="2000" dirty="0">
                <a:solidFill>
                  <a:srgbClr val="5F5F5F"/>
                </a:solidFill>
              </a:rPr>
              <a:t>Visual Studio</a:t>
            </a:r>
          </a:p>
          <a:p>
            <a:pPr lvl="1" eaLnBrk="1" hangingPunct="1">
              <a:lnSpc>
                <a:spcPct val="80000"/>
              </a:lnSpc>
              <a:defRPr/>
            </a:pPr>
            <a:r>
              <a:rPr lang="en-US" altLang="ja-JP" sz="1200" dirty="0">
                <a:solidFill>
                  <a:srgbClr val="5F5F5F"/>
                </a:solidFill>
              </a:rPr>
              <a:t>Visual Studio 2017 Community Edition</a:t>
            </a:r>
          </a:p>
        </p:txBody>
      </p:sp>
      <p:sp>
        <p:nvSpPr>
          <p:cNvPr id="8197" name="Rectangle 11">
            <a:extLst>
              <a:ext uri="{FF2B5EF4-FFF2-40B4-BE49-F238E27FC236}">
                <a16:creationId xmlns:a16="http://schemas.microsoft.com/office/drawing/2014/main" id="{9A901FBC-B0EA-420C-B016-E3DD330968E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extLst>
      <p:ext uri="{BB962C8B-B14F-4D97-AF65-F5344CB8AC3E}">
        <p14:creationId xmlns:p14="http://schemas.microsoft.com/office/powerpoint/2010/main" val="407728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40</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40</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41</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41</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42</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42</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736725"/>
            <a:ext cx="419417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4"/>
          <a:stretch>
            <a:fillRect/>
          </a:stretch>
        </p:blipFill>
        <p:spPr>
          <a:xfrm>
            <a:off x="97779" y="1532988"/>
            <a:ext cx="4699246" cy="4865175"/>
          </a:xfrm>
          <a:prstGeom prst="rect">
            <a:avLst/>
          </a:prstGeom>
        </p:spPr>
      </p:pic>
    </p:spTree>
    <p:extLst>
      <p:ext uri="{BB962C8B-B14F-4D97-AF65-F5344CB8AC3E}">
        <p14:creationId xmlns:p14="http://schemas.microsoft.com/office/powerpoint/2010/main" val="1707602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45</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45</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46</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46</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47</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47</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48</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48</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98310" name="図 1">
            <a:extLst>
              <a:ext uri="{FF2B5EF4-FFF2-40B4-BE49-F238E27FC236}">
                <a16:creationId xmlns:a16="http://schemas.microsoft.com/office/drawing/2014/main" id="{F1DBB257-5BF3-4E1E-BCD0-12CC9E9EE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1658938"/>
            <a:ext cx="6605588"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761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49</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49</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USB</a:t>
            </a:r>
            <a:r>
              <a:rPr lang="ja-JP" altLang="en-US" sz="1400" kern="0" dirty="0">
                <a:solidFill>
                  <a:srgbClr val="5F5F5F"/>
                </a:solidFill>
              </a:rPr>
              <a:t>メモリの資料を参考にしてください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5333E151-1F15-4893-8F0D-738C8E1229E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671156D-2055-4738-9320-ACF99B7F9495}" type="slidenum">
              <a:rPr lang="en-US" altLang="ja-JP" sz="1400" smtClean="0"/>
              <a:pPr>
                <a:spcBef>
                  <a:spcPct val="0"/>
                </a:spcBef>
                <a:buFontTx/>
                <a:buNone/>
              </a:pPr>
              <a:t>5</a:t>
            </a:fld>
            <a:endParaRPr lang="en-US" altLang="ja-JP" sz="1400"/>
          </a:p>
        </p:txBody>
      </p:sp>
      <p:sp>
        <p:nvSpPr>
          <p:cNvPr id="12291" name="スライド番号プレースホルダ 3">
            <a:extLst>
              <a:ext uri="{FF2B5EF4-FFF2-40B4-BE49-F238E27FC236}">
                <a16:creationId xmlns:a16="http://schemas.microsoft.com/office/drawing/2014/main" id="{B1108877-050C-4930-AA7D-100C086FC76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BD13DAE-B36C-4F36-94E4-341FF27DFEC2}" type="slidenum">
              <a:rPr lang="en-US" altLang="ja-JP" sz="1400"/>
              <a:pPr algn="r" eaLnBrk="1" hangingPunct="1">
                <a:spcBef>
                  <a:spcPct val="0"/>
                </a:spcBef>
                <a:buFontTx/>
                <a:buNone/>
              </a:pPr>
              <a:t>5</a:t>
            </a:fld>
            <a:endParaRPr lang="en-US" altLang="ja-JP" sz="1400"/>
          </a:p>
        </p:txBody>
      </p:sp>
      <p:sp>
        <p:nvSpPr>
          <p:cNvPr id="12292" name="Rectangle 2">
            <a:extLst>
              <a:ext uri="{FF2B5EF4-FFF2-40B4-BE49-F238E27FC236}">
                <a16:creationId xmlns:a16="http://schemas.microsoft.com/office/drawing/2014/main" id="{36E669C9-D66A-4454-9F27-BE8F408219DD}"/>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git clone </a:t>
            </a:r>
            <a:r>
              <a:rPr lang="en-US" altLang="ja-JP" sz="1200" dirty="0">
                <a:solidFill>
                  <a:srgbClr val="5F5F5F"/>
                </a:solidFill>
                <a:hlinkClick r:id="rId3"/>
              </a:rPr>
              <a:t>https://github.com/n-ando/xenial_package.git</a:t>
            </a:r>
            <a:endParaRPr lang="en-US" altLang="ja-JP" sz="1200" dirty="0">
              <a:solidFill>
                <a:srgbClr val="5F5F5F"/>
              </a:solidFill>
            </a:endParaRPr>
          </a:p>
          <a:p>
            <a:pPr lvl="1" eaLnBrk="1" hangingPunct="1">
              <a:lnSpc>
                <a:spcPct val="80000"/>
              </a:lnSpc>
            </a:pPr>
            <a:r>
              <a:rPr lang="en-US" altLang="ja-JP" sz="1200" dirty="0">
                <a:solidFill>
                  <a:srgbClr val="5F5F5F"/>
                </a:solidFill>
              </a:rPr>
              <a:t>$ cd </a:t>
            </a:r>
            <a:r>
              <a:rPr lang="en-US" altLang="ja-JP" sz="1200" dirty="0" err="1">
                <a:solidFill>
                  <a:srgbClr val="5F5F5F"/>
                </a:solidFill>
              </a:rPr>
              <a:t>xenial_package</a:t>
            </a:r>
            <a:r>
              <a:rPr lang="en-US" altLang="ja-JP" sz="1200" dirty="0">
                <a:solidFill>
                  <a:srgbClr val="5F5F5F"/>
                </a:solidFill>
              </a:rPr>
              <a:t>/</a:t>
            </a:r>
            <a:r>
              <a:rPr lang="en-US" altLang="ja-JP" sz="1200" dirty="0" err="1">
                <a:solidFill>
                  <a:srgbClr val="5F5F5F"/>
                </a:solidFill>
              </a:rPr>
              <a:t>xenial</a:t>
            </a:r>
            <a:r>
              <a:rPr lang="en-US" altLang="ja-JP" sz="1200" dirty="0">
                <a:solidFill>
                  <a:srgbClr val="5F5F5F"/>
                </a:solidFill>
              </a:rPr>
              <a:t>/main/binary-amd64/</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openrtm-aist-example_1.1.2-0_amd64.deb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openrtm-aist-dev_1.1.2-0_amd64.deb</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dpkg</a:t>
            </a:r>
            <a:r>
              <a:rPr lang="en-US" altLang="ja-JP" sz="1200" dirty="0">
                <a:solidFill>
                  <a:srgbClr val="5F5F5F"/>
                </a:solidFill>
              </a:rPr>
              <a:t> -</a:t>
            </a:r>
            <a:r>
              <a:rPr lang="en-US" altLang="ja-JP" sz="1200" dirty="0" err="1">
                <a:solidFill>
                  <a:srgbClr val="5F5F5F"/>
                </a:solidFill>
              </a:rPr>
              <a:t>i</a:t>
            </a:r>
            <a:r>
              <a:rPr lang="en-US" altLang="ja-JP" sz="1200" dirty="0">
                <a:solidFill>
                  <a:srgbClr val="5F5F5F"/>
                </a:solidFill>
              </a:rPr>
              <a:t> openrtp_1.2.0-0_amd64.deb</a:t>
            </a:r>
          </a:p>
          <a:p>
            <a:pPr eaLnBrk="1" hangingPunct="1">
              <a:lnSpc>
                <a:spcPct val="80000"/>
              </a:lnSpc>
            </a:pPr>
            <a:r>
              <a:rPr lang="en-US" altLang="ja-JP" sz="1800" dirty="0" err="1">
                <a:solidFill>
                  <a:srgbClr val="5F5F5F"/>
                </a:solidFill>
              </a:rPr>
              <a:t>CMake</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cmake</a:t>
            </a:r>
            <a:r>
              <a:rPr lang="en-US" altLang="ja-JP" sz="1200" dirty="0">
                <a:solidFill>
                  <a:srgbClr val="5F5F5F"/>
                </a:solidFill>
              </a:rPr>
              <a:t> </a:t>
            </a:r>
            <a:r>
              <a:rPr lang="en-US" altLang="ja-JP" sz="1200" dirty="0" err="1">
                <a:solidFill>
                  <a:srgbClr val="5F5F5F"/>
                </a:solidFill>
              </a:rPr>
              <a:t>cmake-gui</a:t>
            </a:r>
            <a:endParaRPr lang="en-US" altLang="ja-JP" sz="1200" dirty="0">
              <a:solidFill>
                <a:srgbClr val="5F5F5F"/>
              </a:solidFill>
            </a:endParaRP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Code::Blocks(</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codeblocks</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F3ABAE27-D7DF-4C7E-B89A-918291F50B5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extLst>
      <p:ext uri="{BB962C8B-B14F-4D97-AF65-F5344CB8AC3E}">
        <p14:creationId xmlns:p14="http://schemas.microsoft.com/office/powerpoint/2010/main" val="1794552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50</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50</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51</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51</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52</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52</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53</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53</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54</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54</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55</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56</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56</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57</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57</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58</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58</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59</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59</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60</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60</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3958226"/>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3943529"/>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021188"/>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353058"/>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345055"/>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62</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62</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67</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67</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421196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ポートの接続、アクティブ化</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spTree>
    <p:extLst>
      <p:ext uri="{BB962C8B-B14F-4D97-AF65-F5344CB8AC3E}">
        <p14:creationId xmlns:p14="http://schemas.microsoft.com/office/powerpoint/2010/main" val="1258418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34327</TotalTime>
  <Words>10313</Words>
  <Application>Microsoft Office PowerPoint</Application>
  <PresentationFormat>画面に合わせる (4:3)</PresentationFormat>
  <Paragraphs>1699</Paragraphs>
  <Slides>120</Slides>
  <Notes>115</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120</vt:i4>
      </vt:variant>
    </vt:vector>
  </HeadingPairs>
  <TitlesOfParts>
    <vt:vector size="125" baseType="lpstr">
      <vt:lpstr>ＭＳ Ｐゴシック</vt:lpstr>
      <vt:lpstr>ＭＳ Ｐ明朝</vt:lpstr>
      <vt:lpstr>Arial</vt:lpstr>
      <vt:lpstr>aist-1e</vt:lpstr>
      <vt:lpstr>Corel DESIGNER</vt:lpstr>
      <vt:lpstr>第2部 RTコンポーネント作成入門 </vt:lpstr>
      <vt:lpstr>資料(USBメモリで配布)</vt:lpstr>
      <vt:lpstr>資料</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ビルドに必要なファイルの生成</vt:lpstr>
      <vt:lpstr>ビルドに必要なファイルの生成</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ポートの接続、アクティブ化</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 信彦</cp:lastModifiedBy>
  <cp:revision>1137</cp:revision>
  <cp:lastPrinted>2017-06-21T01:22:23Z</cp:lastPrinted>
  <dcterms:created xsi:type="dcterms:W3CDTF">2005-10-20T13:06:43Z</dcterms:created>
  <dcterms:modified xsi:type="dcterms:W3CDTF">2018-06-02T11:31:14Z</dcterms:modified>
</cp:coreProperties>
</file>